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40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82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6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5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42A8-400E-4B65-A78C-DED510543FB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1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parteneri?__eep__=6&amp;__cft__%5b0%5d=AZXXeAs9B27kgDgOJ3obmko9DOVdun6y075Ml9RNmdXd-BnOsPZlhR-zoBFcxce9hqTGUOv4BXAK0MXm2IHT_yOZJeo6PwwDgVIc8v_MZnq1zKk8JuBLvgBf73eYWJu2kOAOAQUI_pFxYle6IScjT2CY61pWIAAFe3PwaGnWdOeOLw4RM714Y7F_ehsLazGlxQM&amp;__tn__=*NK-R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www.facebook.com/hashtag/proiectulsee2021eypcvet0022?__eep__=6&amp;__cft__%5b0%5d=AZXXeAs9B27kgDgOJ3obmko9DOVdun6y075Ml9RNmdXd-BnOsPZlhR-zoBFcxce9hqTGUOv4BXAK0MXm2IHT_yOZJeo6PwwDgVIc8v_MZnq1zKk8JuBLvgBf73eYWJu2kOAOAQUI_pFxYle6IScjT2CY61pWIAAFe3PwaGnWdOeOLw4RM714Y7F_ehsLazGlxQM&amp;__tn__=*NK-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epralima.escolaprofissional?__cft__%5b0%5d=AZXXeAs9B27kgDgOJ3obmko9DOVdun6y075Ml9RNmdXd-BnOsPZlhR-zoBFcxce9hqTGUOv4BXAK0MXm2IHT_yOZJeo6PwwDgVIc8v_MZnq1zKk8JuBLvgBf73eYWJu2kOAOAQUI_pFxYle6IScjT2CY61pWIAAFe3PwaGnWdOeOLw4RM714Y7F_ehsLazGlxQM&amp;__tn__=-%5dK-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3D66E-538C-4E21-94D5-B63D21B0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5" y="39637"/>
            <a:ext cx="11935868" cy="68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BD67292-EA65-40BE-BAC7-1B185D4E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61" y="94695"/>
            <a:ext cx="8596668" cy="597763"/>
          </a:xfrm>
        </p:spPr>
        <p:txBody>
          <a:bodyPr>
            <a:normAutofit fontScale="90000"/>
          </a:bodyPr>
          <a:lstStyle/>
          <a:p>
            <a:r>
              <a:rPr lang="ro-RO" dirty="0"/>
              <a:t>OBIECTIVE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F24E2B8-13FB-44BC-A91E-5BB86CB47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61" y="825623"/>
            <a:ext cx="11227622" cy="570834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OBIECTIVUL GENERAL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dezvoltarea la profesorii VET a competențelor de proiectare a unor stagii de practică de calitate ridicată, iar la agenții economici, a competențelor de coordonare a instruirii practice pentru elevi, astfel ca viitorii absolvenți să își dezvolte abilitățile necesare unei bune inserții </a:t>
            </a:r>
            <a:r>
              <a:rPr lang="ro-R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-profesionale pe piața muncii.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OBIECTIVE SPECIFICE: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Îmbunătățirea calității actului educațional și a stagiilor de pregătire practică la locul de muncă pentru domeniul estetica și igiena corpului omenesc (învățarea la locul de muncă) prin dezvoltarea profesională a cadrelor didactice și a tutorilor de practică în cadrul unor stagii și schimburi de bune practici în școli și organizații similare din Portugalia.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Derularea de activități care au ca scop îmbunătățirea cooperării prin crearea de parteneriate și rețele educaționale între instituțiile de educație și agenții economici din România și alte state europene.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Elaborarea unor instrumente de îmbunătățire a învățării bazate pe muncă a elevilor și de validare a rezultatelor învățării de acest tip.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Perfecționarea cadrelor didactice care predau discipline de specialitate în domeniul tutoratului de practică și aplicarea la clasă a principiilor educației în spirit european, echității, diversității și învățării centrate pe elevi și nevoile acestora.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BE8D8-12B1-4477-B446-D951D774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ZIUA 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BDE4-8928-4625-9FB6-778604CA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8" y="1109710"/>
            <a:ext cx="6308324" cy="5291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Activitățile</a:t>
            </a:r>
            <a:r>
              <a:rPr lang="en-US" dirty="0"/>
              <a:t> au </a:t>
            </a:r>
            <a:r>
              <a:rPr lang="en-US" dirty="0" err="1"/>
              <a:t>debutat</a:t>
            </a:r>
            <a:r>
              <a:rPr lang="en-US" dirty="0"/>
              <a:t> cu </a:t>
            </a:r>
            <a:r>
              <a:rPr lang="en-US" dirty="0" err="1"/>
              <a:t>prezentarea</a:t>
            </a:r>
            <a:r>
              <a:rPr lang="en-US" dirty="0"/>
              <a:t> </a:t>
            </a:r>
            <a:r>
              <a:rPr lang="en-US" dirty="0" err="1"/>
              <a:t>oficialităților</a:t>
            </a:r>
            <a:r>
              <a:rPr lang="en-US" dirty="0"/>
              <a:t> </a:t>
            </a:r>
            <a:r>
              <a:rPr lang="en-US" dirty="0" err="1"/>
              <a:t>orașului</a:t>
            </a:r>
            <a:r>
              <a:rPr lang="en-US" dirty="0"/>
              <a:t> Arcos de </a:t>
            </a:r>
            <a:r>
              <a:rPr lang="en-US" dirty="0" err="1"/>
              <a:t>Valdevez</a:t>
            </a:r>
            <a:r>
              <a:rPr lang="en-US" dirty="0"/>
              <a:t>, a </a:t>
            </a:r>
            <a:r>
              <a:rPr lang="en-US" dirty="0" err="1"/>
              <a:t>echipei</a:t>
            </a:r>
            <a:r>
              <a:rPr lang="en-US" dirty="0"/>
              <a:t> </a:t>
            </a:r>
            <a:r>
              <a:rPr lang="en-US" dirty="0" err="1"/>
              <a:t>manageriale</a:t>
            </a:r>
            <a:r>
              <a:rPr lang="en-US" dirty="0"/>
              <a:t> a </a:t>
            </a:r>
            <a:r>
              <a:rPr lang="en-US" dirty="0" err="1"/>
              <a:t>școlii</a:t>
            </a:r>
            <a:r>
              <a:rPr lang="en-US" dirty="0"/>
              <a:t> </a:t>
            </a:r>
            <a:r>
              <a:rPr lang="en-US" dirty="0" err="1"/>
              <a:t>gazdă</a:t>
            </a:r>
            <a:r>
              <a:rPr lang="en-US" dirty="0"/>
              <a:t>, </a:t>
            </a:r>
            <a:r>
              <a:rPr lang="en-US" dirty="0" err="1"/>
              <a:t>Epralima</a:t>
            </a:r>
            <a:r>
              <a:rPr lang="en-US" dirty="0"/>
              <a:t> Escola </a:t>
            </a:r>
            <a:r>
              <a:rPr lang="en-US" dirty="0" err="1"/>
              <a:t>Profissional</a:t>
            </a:r>
            <a:r>
              <a:rPr lang="en-US" dirty="0"/>
              <a:t> do </a:t>
            </a:r>
            <a:r>
              <a:rPr lang="en-US" dirty="0" err="1"/>
              <a:t>Altolima</a:t>
            </a:r>
            <a:r>
              <a:rPr lang="en-US" dirty="0"/>
              <a:t> C.I.P.R.L., a </a:t>
            </a:r>
            <a:r>
              <a:rPr lang="en-US" dirty="0" err="1"/>
              <a:t>reprezentanților</a:t>
            </a:r>
            <a:r>
              <a:rPr lang="en-US" dirty="0"/>
              <a:t> </a:t>
            </a:r>
            <a:r>
              <a:rPr lang="en-US" dirty="0" err="1"/>
              <a:t>agenților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, </a:t>
            </a:r>
            <a:r>
              <a:rPr lang="en-US" dirty="0" err="1"/>
              <a:t>vizitarea</a:t>
            </a:r>
            <a:r>
              <a:rPr lang="en-US" dirty="0"/>
              <a:t> </a:t>
            </a:r>
            <a:r>
              <a:rPr lang="en-US" dirty="0" err="1"/>
              <a:t>campusului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centrului</a:t>
            </a:r>
            <a:r>
              <a:rPr lang="en-US" dirty="0"/>
              <a:t> de </a:t>
            </a:r>
            <a:r>
              <a:rPr lang="en-US" dirty="0" err="1"/>
              <a:t>știinte</a:t>
            </a:r>
            <a:r>
              <a:rPr lang="en-US" dirty="0"/>
              <a:t> Centro </a:t>
            </a:r>
            <a:r>
              <a:rPr lang="en-US" dirty="0" err="1"/>
              <a:t>Ciencia</a:t>
            </a:r>
            <a:r>
              <a:rPr lang="en-US" dirty="0"/>
              <a:t> Viva dos Arcos. </a:t>
            </a:r>
            <a:r>
              <a:rPr lang="en-US" dirty="0" err="1"/>
              <a:t>Discuțiile</a:t>
            </a:r>
            <a:r>
              <a:rPr lang="en-US" dirty="0"/>
              <a:t> s-au </a:t>
            </a:r>
            <a:r>
              <a:rPr lang="en-US" dirty="0" err="1"/>
              <a:t>axat</a:t>
            </a:r>
            <a:r>
              <a:rPr lang="en-US" dirty="0"/>
              <a:t> pe :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introducere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metodologia</a:t>
            </a:r>
            <a:r>
              <a:rPr lang="en-US" dirty="0"/>
              <a:t> </a:t>
            </a:r>
            <a:r>
              <a:rPr lang="en-US" dirty="0" err="1"/>
              <a:t>școlară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criterii</a:t>
            </a:r>
            <a:r>
              <a:rPr lang="en-US" dirty="0"/>
              <a:t> de </a:t>
            </a:r>
            <a:r>
              <a:rPr lang="en-US" dirty="0" err="1"/>
              <a:t>evaluare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strategii</a:t>
            </a:r>
            <a:r>
              <a:rPr lang="en-US" dirty="0"/>
              <a:t> </a:t>
            </a:r>
            <a:r>
              <a:rPr lang="en-US" dirty="0" err="1"/>
              <a:t>didactice</a:t>
            </a:r>
            <a:r>
              <a:rPr lang="en-US" dirty="0"/>
              <a:t> </a:t>
            </a:r>
            <a:r>
              <a:rPr lang="en-US" dirty="0" err="1"/>
              <a:t>teoretice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practice;</a:t>
            </a:r>
          </a:p>
          <a:p>
            <a:pPr>
              <a:buFontTx/>
              <a:buChar char="-"/>
            </a:pPr>
            <a:r>
              <a:rPr lang="en-US" dirty="0" err="1"/>
              <a:t>activități</a:t>
            </a:r>
            <a:r>
              <a:rPr lang="en-US" dirty="0"/>
              <a:t> de </a:t>
            </a:r>
            <a:r>
              <a:rPr lang="en-US" dirty="0" err="1"/>
              <a:t>prezentare</a:t>
            </a:r>
            <a:r>
              <a:rPr lang="en-US" dirty="0"/>
              <a:t> a </a:t>
            </a:r>
            <a:r>
              <a:rPr lang="en-US" dirty="0" err="1"/>
              <a:t>instruirii</a:t>
            </a:r>
            <a:r>
              <a:rPr lang="en-US" dirty="0"/>
              <a:t> practice a </a:t>
            </a:r>
            <a:endParaRPr lang="ro-RO" dirty="0"/>
          </a:p>
          <a:p>
            <a:pPr marL="0" indent="0">
              <a:buNone/>
            </a:pPr>
            <a:r>
              <a:rPr lang="en-US" dirty="0" err="1"/>
              <a:t>elevilor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școală</a:t>
            </a:r>
            <a:r>
              <a:rPr lang="en-US" dirty="0"/>
              <a:t>, </a:t>
            </a:r>
            <a:r>
              <a:rPr lang="en-US" dirty="0" err="1"/>
              <a:t>și</a:t>
            </a:r>
            <a:r>
              <a:rPr lang="en-US" dirty="0"/>
              <a:t> la </a:t>
            </a:r>
            <a:r>
              <a:rPr lang="en-US" dirty="0" err="1"/>
              <a:t>agenții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;</a:t>
            </a:r>
          </a:p>
          <a:p>
            <a:pPr>
              <a:buFontTx/>
              <a:buChar char="-"/>
            </a:pPr>
            <a:r>
              <a:rPr lang="en-US" dirty="0" err="1"/>
              <a:t>discuții</a:t>
            </a:r>
            <a:r>
              <a:rPr lang="en-US" dirty="0"/>
              <a:t> cu </a:t>
            </a:r>
            <a:r>
              <a:rPr lang="en-US" dirty="0" err="1"/>
              <a:t>agenții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procedurile</a:t>
            </a:r>
            <a:r>
              <a:rPr lang="en-US" dirty="0"/>
              <a:t> de </a:t>
            </a:r>
            <a:r>
              <a:rPr lang="en-US" dirty="0" err="1"/>
              <a:t>organizare</a:t>
            </a:r>
            <a:r>
              <a:rPr lang="en-US" dirty="0"/>
              <a:t> a </a:t>
            </a:r>
            <a:r>
              <a:rPr lang="en-US" dirty="0" err="1"/>
              <a:t>saloanelor</a:t>
            </a:r>
            <a:r>
              <a:rPr lang="en-US" dirty="0"/>
              <a:t> de </a:t>
            </a:r>
            <a:r>
              <a:rPr lang="en-US" dirty="0" err="1"/>
              <a:t>coafură</a:t>
            </a:r>
            <a:r>
              <a:rPr lang="en-US" dirty="0"/>
              <a:t> conform </a:t>
            </a:r>
            <a:r>
              <a:rPr lang="en-US" dirty="0" err="1"/>
              <a:t>legislației</a:t>
            </a:r>
            <a:r>
              <a:rPr lang="en-US" dirty="0"/>
              <a:t> </a:t>
            </a:r>
            <a:r>
              <a:rPr lang="en-US" dirty="0" err="1"/>
              <a:t>portugheze</a:t>
            </a:r>
            <a:r>
              <a:rPr lang="en-US" dirty="0"/>
              <a:t>, </a:t>
            </a:r>
            <a:r>
              <a:rPr lang="en-US" dirty="0" err="1"/>
              <a:t>strategii</a:t>
            </a:r>
            <a:r>
              <a:rPr lang="en-US" dirty="0"/>
              <a:t> de marketing, management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relații</a:t>
            </a:r>
            <a:r>
              <a:rPr lang="en-US" dirty="0"/>
              <a:t> cu </a:t>
            </a:r>
            <a:r>
              <a:rPr lang="en-US" dirty="0" err="1"/>
              <a:t>clienții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E8CE6-8DDC-4C61-B52E-6948978E7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632" y="121874"/>
            <a:ext cx="3736062" cy="2802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E9752-569D-4ABC-B9B6-7869BAAF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419" y="3065962"/>
            <a:ext cx="2420275" cy="3227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741F2-53DA-4F36-9D45-DD515D90F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00" y="3065962"/>
            <a:ext cx="3100598" cy="232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AB06-A362-4A29-AD0B-F779B0B1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Z</a:t>
            </a:r>
            <a:r>
              <a:rPr lang="en-US" dirty="0"/>
              <a:t>IUA 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BF123-AE48-421D-88AE-7C652455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029810"/>
            <a:ext cx="6276513" cy="55396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r>
              <a:rPr lang="en-US" dirty="0"/>
              <a:t>Brainstorming/</a:t>
            </a:r>
            <a:r>
              <a:rPr lang="en-US" dirty="0" err="1"/>
              <a:t>studiu</a:t>
            </a:r>
            <a:r>
              <a:rPr lang="en-US" dirty="0"/>
              <a:t> </a:t>
            </a:r>
            <a:r>
              <a:rPr lang="en-US" dirty="0" err="1"/>
              <a:t>comparativ</a:t>
            </a:r>
            <a:r>
              <a:rPr lang="en-US" dirty="0"/>
              <a:t> al </a:t>
            </a:r>
            <a:r>
              <a:rPr lang="en-US" dirty="0" err="1"/>
              <a:t>sistemelor</a:t>
            </a:r>
            <a:r>
              <a:rPr lang="en-US" dirty="0"/>
              <a:t> </a:t>
            </a:r>
            <a:r>
              <a:rPr lang="en-US" dirty="0" err="1"/>
              <a:t>educaționale</a:t>
            </a:r>
            <a:r>
              <a:rPr lang="en-US" dirty="0"/>
              <a:t> </a:t>
            </a:r>
            <a:r>
              <a:rPr lang="en-US" dirty="0" err="1"/>
              <a:t>român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portughez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planuri</a:t>
            </a:r>
            <a:r>
              <a:rPr lang="en-US" dirty="0"/>
              <a:t> </a:t>
            </a:r>
            <a:r>
              <a:rPr lang="en-US" dirty="0" err="1"/>
              <a:t>cadru</a:t>
            </a:r>
            <a:r>
              <a:rPr lang="en-US" dirty="0"/>
              <a:t> de </a:t>
            </a:r>
            <a:r>
              <a:rPr lang="en-US" dirty="0" err="1"/>
              <a:t>învățământ</a:t>
            </a:r>
            <a:r>
              <a:rPr lang="en-US" dirty="0"/>
              <a:t> , </a:t>
            </a:r>
          </a:p>
          <a:p>
            <a:pPr marL="0" indent="0">
              <a:buNone/>
            </a:pPr>
            <a:r>
              <a:rPr lang="en-US" dirty="0"/>
              <a:t>- curriculum </a:t>
            </a:r>
            <a:r>
              <a:rPr lang="en-US" dirty="0" err="1"/>
              <a:t>național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dezvoltare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planificarea</a:t>
            </a:r>
            <a:r>
              <a:rPr lang="en-US" dirty="0"/>
              <a:t> </a:t>
            </a:r>
            <a:r>
              <a:rPr lang="en-US" dirty="0" err="1"/>
              <a:t>activităților</a:t>
            </a:r>
            <a:r>
              <a:rPr lang="en-US" dirty="0"/>
              <a:t> </a:t>
            </a:r>
            <a:r>
              <a:rPr lang="en-US" dirty="0" err="1"/>
              <a:t>teoretice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practice, la </a:t>
            </a:r>
            <a:r>
              <a:rPr lang="en-US" dirty="0" err="1"/>
              <a:t>clasă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la </a:t>
            </a:r>
            <a:r>
              <a:rPr lang="en-US" dirty="0" err="1"/>
              <a:t>agenții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contracte</a:t>
            </a:r>
            <a:r>
              <a:rPr lang="en-US" dirty="0"/>
              <a:t> de </a:t>
            </a:r>
            <a:r>
              <a:rPr lang="en-US" dirty="0" err="1"/>
              <a:t>parteneriat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practica</a:t>
            </a:r>
            <a:r>
              <a:rPr lang="en-US" dirty="0"/>
              <a:t> </a:t>
            </a:r>
            <a:r>
              <a:rPr lang="en-US" dirty="0" err="1"/>
              <a:t>elevilor</a:t>
            </a:r>
            <a:r>
              <a:rPr lang="en-US" dirty="0"/>
              <a:t>, </a:t>
            </a:r>
            <a:r>
              <a:rPr lang="en-US" dirty="0" err="1"/>
              <a:t>atribuții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cadrul</a:t>
            </a:r>
            <a:r>
              <a:rPr lang="en-US" dirty="0"/>
              <a:t> </a:t>
            </a:r>
            <a:r>
              <a:rPr lang="en-US" dirty="0" err="1"/>
              <a:t>parteneriatului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anexele</a:t>
            </a:r>
            <a:r>
              <a:rPr lang="en-US" dirty="0"/>
              <a:t> </a:t>
            </a:r>
            <a:r>
              <a:rPr lang="en-US" dirty="0" err="1"/>
              <a:t>pedagogice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programe</a:t>
            </a:r>
            <a:r>
              <a:rPr lang="en-US" dirty="0"/>
              <a:t> </a:t>
            </a:r>
            <a:r>
              <a:rPr lang="en-US" dirty="0" err="1"/>
              <a:t>inovative</a:t>
            </a:r>
            <a:r>
              <a:rPr lang="en-US" dirty="0"/>
              <a:t> de </a:t>
            </a:r>
            <a:r>
              <a:rPr lang="en-US" dirty="0" err="1"/>
              <a:t>planificare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monitorizare</a:t>
            </a:r>
            <a:r>
              <a:rPr lang="en-US" dirty="0"/>
              <a:t> a </a:t>
            </a:r>
            <a:r>
              <a:rPr lang="en-US" dirty="0" err="1"/>
              <a:t>orarului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Concluziile</a:t>
            </a:r>
            <a:r>
              <a:rPr lang="en-US" dirty="0"/>
              <a:t> </a:t>
            </a:r>
            <a:r>
              <a:rPr lang="en-US" dirty="0" err="1"/>
              <a:t>zilei</a:t>
            </a:r>
            <a:r>
              <a:rPr lang="en-US" dirty="0"/>
              <a:t> s-au </a:t>
            </a:r>
            <a:r>
              <a:rPr lang="en-US" dirty="0" err="1"/>
              <a:t>centrat</a:t>
            </a:r>
            <a:r>
              <a:rPr lang="en-US" dirty="0"/>
              <a:t> pe </a:t>
            </a:r>
            <a:r>
              <a:rPr lang="en-US" dirty="0" err="1"/>
              <a:t>identificarea</a:t>
            </a:r>
            <a:r>
              <a:rPr lang="en-US" dirty="0"/>
              <a:t> de </a:t>
            </a:r>
            <a:r>
              <a:rPr lang="en-US" dirty="0" err="1"/>
              <a:t>strategii</a:t>
            </a:r>
            <a:r>
              <a:rPr lang="en-US" dirty="0"/>
              <a:t> de </a:t>
            </a:r>
            <a:r>
              <a:rPr lang="en-US" dirty="0" err="1"/>
              <a:t>valorificare</a:t>
            </a:r>
            <a:r>
              <a:rPr lang="en-US" dirty="0"/>
              <a:t> a </a:t>
            </a:r>
            <a:r>
              <a:rPr lang="en-US" dirty="0" err="1"/>
              <a:t>exemplelor</a:t>
            </a:r>
            <a:r>
              <a:rPr lang="en-US" dirty="0"/>
              <a:t> de </a:t>
            </a:r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practică</a:t>
            </a:r>
            <a:r>
              <a:rPr lang="en-US" dirty="0"/>
              <a:t> in </a:t>
            </a:r>
            <a:r>
              <a:rPr lang="en-US" dirty="0" err="1"/>
              <a:t>fiecare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sistemele</a:t>
            </a:r>
            <a:r>
              <a:rPr lang="en-US" dirty="0"/>
              <a:t> </a:t>
            </a:r>
            <a:r>
              <a:rPr lang="en-US" dirty="0" err="1"/>
              <a:t>educaționale</a:t>
            </a:r>
            <a:r>
              <a:rPr lang="en-US" dirty="0"/>
              <a:t> </a:t>
            </a:r>
            <a:r>
              <a:rPr lang="en-US" dirty="0" err="1"/>
              <a:t>comparate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63A51-B6C5-4162-BE22-AA1CF8F8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59" y="175334"/>
            <a:ext cx="4338221" cy="3253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84696-7787-4F3A-A098-077B0D63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62" y="3603193"/>
            <a:ext cx="2167262" cy="28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7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B114-1923-4B3E-9450-DEAC5637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ZIUA 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B8C6E-451C-4A98-9E0E-985B6C05A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262"/>
            <a:ext cx="5349536" cy="5033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vizite</a:t>
            </a:r>
            <a:r>
              <a:rPr lang="en-US" dirty="0"/>
              <a:t> la </a:t>
            </a:r>
            <a:r>
              <a:rPr lang="en-US" dirty="0" err="1"/>
              <a:t>agenții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, </a:t>
            </a:r>
            <a:r>
              <a:rPr lang="en-US" dirty="0" err="1"/>
              <a:t>Physioderme</a:t>
            </a:r>
            <a:r>
              <a:rPr lang="en-US" dirty="0"/>
              <a:t> Clinic </a:t>
            </a:r>
            <a:r>
              <a:rPr lang="en-US" dirty="0" err="1"/>
              <a:t>și</a:t>
            </a:r>
            <a:r>
              <a:rPr lang="en-US" dirty="0"/>
              <a:t> MOBE - Hair, Fitness and Beauty by Melanie, </a:t>
            </a:r>
            <a:r>
              <a:rPr lang="en-US" dirty="0" err="1"/>
              <a:t>ambele</a:t>
            </a:r>
            <a:r>
              <a:rPr lang="en-US" dirty="0"/>
              <a:t> cu un concept </a:t>
            </a:r>
            <a:r>
              <a:rPr lang="en-US" dirty="0" err="1"/>
              <a:t>nou</a:t>
            </a:r>
            <a:r>
              <a:rPr lang="en-US" dirty="0"/>
              <a:t>, complex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integrativ</a:t>
            </a:r>
            <a:r>
              <a:rPr lang="en-US" dirty="0"/>
              <a:t> de </a:t>
            </a:r>
            <a:r>
              <a:rPr lang="en-US" dirty="0" err="1"/>
              <a:t>organizare</a:t>
            </a:r>
            <a:r>
              <a:rPr lang="en-US" dirty="0"/>
              <a:t> a </a:t>
            </a:r>
            <a:r>
              <a:rPr lang="en-US" dirty="0" err="1"/>
              <a:t>serviciilor</a:t>
            </a:r>
            <a:r>
              <a:rPr lang="en-US" dirty="0"/>
              <a:t> de </a:t>
            </a:r>
            <a:r>
              <a:rPr lang="en-US" dirty="0" err="1"/>
              <a:t>înfrumusețare</a:t>
            </a:r>
            <a:r>
              <a:rPr lang="en-US" dirty="0"/>
              <a:t> </a:t>
            </a:r>
            <a:r>
              <a:rPr lang="en-US" dirty="0" err="1"/>
              <a:t>oferite</a:t>
            </a:r>
            <a:r>
              <a:rPr lang="en-US" dirty="0"/>
              <a:t> </a:t>
            </a:r>
            <a:r>
              <a:rPr lang="en-US" dirty="0" err="1"/>
              <a:t>clienților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 - </a:t>
            </a:r>
            <a:r>
              <a:rPr lang="en-US" dirty="0" err="1"/>
              <a:t>seminarii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training-</a:t>
            </a:r>
            <a:r>
              <a:rPr lang="en-US" dirty="0" err="1"/>
              <a:t>uri</a:t>
            </a:r>
            <a:r>
              <a:rPr lang="en-US" dirty="0"/>
              <a:t> de </a:t>
            </a:r>
            <a:r>
              <a:rPr lang="en-US" dirty="0" err="1"/>
              <a:t>specialitate</a:t>
            </a:r>
            <a:r>
              <a:rPr lang="en-US" dirty="0"/>
              <a:t>, </a:t>
            </a:r>
            <a:r>
              <a:rPr lang="en-US" dirty="0" err="1"/>
              <a:t>tehnici</a:t>
            </a:r>
            <a:r>
              <a:rPr lang="en-US" dirty="0"/>
              <a:t> </a:t>
            </a:r>
            <a:r>
              <a:rPr lang="en-US" dirty="0" err="1"/>
              <a:t>inovative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tunsoare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tratamente</a:t>
            </a:r>
            <a:r>
              <a:rPr lang="en-US" dirty="0"/>
              <a:t> </a:t>
            </a:r>
            <a:r>
              <a:rPr lang="en-US" dirty="0" err="1"/>
              <a:t>capilare</a:t>
            </a:r>
            <a:r>
              <a:rPr lang="en-US" dirty="0"/>
              <a:t>, </a:t>
            </a:r>
            <a:r>
              <a:rPr lang="en-US" dirty="0" err="1"/>
              <a:t>manichiură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întreținere</a:t>
            </a:r>
            <a:r>
              <a:rPr lang="en-US" dirty="0"/>
              <a:t> </a:t>
            </a:r>
            <a:r>
              <a:rPr lang="en-US" dirty="0" err="1"/>
              <a:t>corporală</a:t>
            </a:r>
            <a:r>
              <a:rPr lang="en-US" dirty="0"/>
              <a:t> ;</a:t>
            </a:r>
          </a:p>
          <a:p>
            <a:pPr marL="0" indent="0">
              <a:buNone/>
            </a:pPr>
            <a:r>
              <a:rPr lang="en-US" dirty="0"/>
              <a:t> - </a:t>
            </a:r>
            <a:r>
              <a:rPr lang="en-US" dirty="0" err="1"/>
              <a:t>aplicarea</a:t>
            </a:r>
            <a:r>
              <a:rPr lang="en-US" dirty="0"/>
              <a:t> </a:t>
            </a:r>
            <a:r>
              <a:rPr lang="en-US" dirty="0" err="1"/>
              <a:t>tehnicilor</a:t>
            </a:r>
            <a:r>
              <a:rPr lang="en-US" dirty="0"/>
              <a:t>, workshop-</a:t>
            </a:r>
            <a:r>
              <a:rPr lang="en-US" dirty="0" err="1"/>
              <a:t>uri</a:t>
            </a:r>
            <a:r>
              <a:rPr lang="en-US" dirty="0"/>
              <a:t> "Learning by doing"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1E15B-1C21-4046-B056-B8CE5709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04" y="376538"/>
            <a:ext cx="3504398" cy="2628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5D6AA-838E-4AD2-B98D-50755FFD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23" y="3595456"/>
            <a:ext cx="2373667" cy="3164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A7F50-8A0E-46B5-A11E-3503FC127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943" y="3595456"/>
            <a:ext cx="2373667" cy="31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71DE-1BEB-45CD-BF30-23C2F9C1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ZIUA 4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D30AF-9B0E-4D22-AF80-E9C0AAAF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2" y="1251751"/>
            <a:ext cx="4998128" cy="5131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/>
              <a:t>A</a:t>
            </a:r>
            <a:r>
              <a:rPr lang="en-US" dirty="0"/>
              <a:t> </a:t>
            </a:r>
            <a:r>
              <a:rPr lang="en-US" dirty="0" err="1"/>
              <a:t>fost</a:t>
            </a:r>
            <a:r>
              <a:rPr lang="en-US" dirty="0"/>
              <a:t> una </a:t>
            </a:r>
            <a:r>
              <a:rPr lang="en-US" dirty="0" err="1"/>
              <a:t>experiențială</a:t>
            </a:r>
            <a:r>
              <a:rPr lang="en-US" dirty="0"/>
              <a:t>, </a:t>
            </a:r>
            <a:r>
              <a:rPr lang="en-US" dirty="0" err="1"/>
              <a:t>extrem</a:t>
            </a:r>
            <a:r>
              <a:rPr lang="en-US" dirty="0"/>
              <a:t> de </a:t>
            </a:r>
            <a:r>
              <a:rPr lang="en-US" dirty="0" err="1"/>
              <a:t>valoroasă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formarea</a:t>
            </a:r>
            <a:r>
              <a:rPr lang="en-US" dirty="0"/>
              <a:t> </a:t>
            </a:r>
            <a:r>
              <a:rPr lang="en-US" dirty="0" err="1"/>
              <a:t>profesională</a:t>
            </a:r>
            <a:r>
              <a:rPr lang="en-US" dirty="0"/>
              <a:t> a </a:t>
            </a:r>
            <a:r>
              <a:rPr lang="en-US" dirty="0" err="1"/>
              <a:t>cadrelor</a:t>
            </a:r>
            <a:r>
              <a:rPr lang="en-US" dirty="0"/>
              <a:t> </a:t>
            </a:r>
            <a:r>
              <a:rPr lang="en-US" dirty="0" err="1"/>
              <a:t>didactice</a:t>
            </a:r>
            <a:r>
              <a:rPr lang="en-US" dirty="0"/>
              <a:t> VET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specialiștilor</a:t>
            </a:r>
            <a:r>
              <a:rPr lang="en-US" dirty="0"/>
              <a:t> din </a:t>
            </a:r>
            <a:r>
              <a:rPr lang="en-US" dirty="0" err="1"/>
              <a:t>domeniul</a:t>
            </a:r>
            <a:r>
              <a:rPr lang="en-US" dirty="0"/>
              <a:t> </a:t>
            </a:r>
            <a:r>
              <a:rPr lang="en-US" dirty="0" err="1"/>
              <a:t>estetică</a:t>
            </a:r>
            <a:r>
              <a:rPr lang="en-US" dirty="0"/>
              <a:t>. </a:t>
            </a:r>
            <a:r>
              <a:rPr lang="en-US" dirty="0" err="1"/>
              <a:t>Gazdele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profesorii</a:t>
            </a:r>
            <a:r>
              <a:rPr lang="en-US" dirty="0"/>
              <a:t> de </a:t>
            </a:r>
            <a:r>
              <a:rPr lang="en-US" dirty="0" err="1"/>
              <a:t>specialitate</a:t>
            </a:r>
            <a:r>
              <a:rPr lang="en-US" dirty="0"/>
              <a:t>, au </a:t>
            </a:r>
            <a:r>
              <a:rPr lang="en-US" dirty="0" err="1"/>
              <a:t>organizat</a:t>
            </a:r>
            <a:r>
              <a:rPr lang="en-US" dirty="0"/>
              <a:t> </a:t>
            </a:r>
            <a:r>
              <a:rPr lang="en-US" dirty="0" err="1"/>
              <a:t>seminarii</a:t>
            </a:r>
            <a:r>
              <a:rPr lang="en-US" dirty="0"/>
              <a:t> </a:t>
            </a:r>
            <a:r>
              <a:rPr lang="en-US" dirty="0" err="1"/>
              <a:t>teoretice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practice:</a:t>
            </a:r>
          </a:p>
          <a:p>
            <a:pPr marL="0" indent="0">
              <a:buNone/>
            </a:pPr>
            <a:r>
              <a:rPr lang="en-US" dirty="0"/>
              <a:t>- seminar </a:t>
            </a:r>
            <a:r>
              <a:rPr lang="en-US" dirty="0" err="1"/>
              <a:t>teoretic</a:t>
            </a:r>
            <a:r>
              <a:rPr lang="en-US" dirty="0"/>
              <a:t> "</a:t>
            </a:r>
            <a:r>
              <a:rPr lang="en-US" dirty="0" err="1"/>
              <a:t>tehnici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 de </a:t>
            </a:r>
            <a:r>
              <a:rPr lang="en-US" dirty="0" err="1"/>
              <a:t>colorare</a:t>
            </a:r>
            <a:r>
              <a:rPr lang="en-US" dirty="0"/>
              <a:t>"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activități</a:t>
            </a:r>
            <a:r>
              <a:rPr lang="en-US" dirty="0"/>
              <a:t> practice cu </a:t>
            </a:r>
            <a:r>
              <a:rPr lang="en-US" dirty="0" err="1"/>
              <a:t>elevii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profesorii</a:t>
            </a:r>
            <a:r>
              <a:rPr lang="en-US" dirty="0"/>
              <a:t> VET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vizite</a:t>
            </a:r>
            <a:r>
              <a:rPr lang="en-US" dirty="0"/>
              <a:t> la </a:t>
            </a:r>
            <a:r>
              <a:rPr lang="en-US" dirty="0" err="1"/>
              <a:t>orele</a:t>
            </a:r>
            <a:r>
              <a:rPr lang="en-US" dirty="0"/>
              <a:t> de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practică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discuții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de </a:t>
            </a:r>
            <a:r>
              <a:rPr lang="en-US" dirty="0" err="1"/>
              <a:t>organizare</a:t>
            </a:r>
            <a:r>
              <a:rPr lang="en-US" dirty="0"/>
              <a:t> a </a:t>
            </a:r>
            <a:r>
              <a:rPr lang="en-US" dirty="0" err="1"/>
              <a:t>practicii</a:t>
            </a:r>
            <a:r>
              <a:rPr lang="en-US" dirty="0"/>
              <a:t> </a:t>
            </a:r>
            <a:r>
              <a:rPr lang="en-US" dirty="0" err="1"/>
              <a:t>curente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școală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- workshop-</a:t>
            </a:r>
            <a:r>
              <a:rPr lang="en-US" dirty="0" err="1"/>
              <a:t>uri</a:t>
            </a:r>
            <a:r>
              <a:rPr lang="en-US" dirty="0"/>
              <a:t> "Learning by doing"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4CB0-CEF7-445B-872D-77D8F762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29630"/>
            <a:ext cx="2866378" cy="3821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82533-850D-4368-8A27-F239381A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226" y="2929630"/>
            <a:ext cx="2852875" cy="3803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13602-1C71-4B14-BCBE-FD43CA54A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597" y="195309"/>
            <a:ext cx="1947540" cy="25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0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4924-11B5-473D-B64F-107584EA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ZIUA 5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EC189-D6B9-4FD7-90D2-68AE16DE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70" y="1621439"/>
            <a:ext cx="42398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vizite</a:t>
            </a:r>
            <a:r>
              <a:rPr lang="en-US" dirty="0"/>
              <a:t> la </a:t>
            </a:r>
            <a:r>
              <a:rPr lang="en-US" dirty="0" err="1"/>
              <a:t>agenții</a:t>
            </a:r>
            <a:r>
              <a:rPr lang="en-US" dirty="0"/>
              <a:t> 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parteneri</a:t>
            </a:r>
            <a:r>
              <a:rPr lang="en-US" dirty="0"/>
              <a:t>, </a:t>
            </a:r>
            <a:r>
              <a:rPr lang="en-US" dirty="0" err="1"/>
              <a:t>Clinica</a:t>
            </a:r>
            <a:r>
              <a:rPr lang="en-US" dirty="0"/>
              <a:t> de </a:t>
            </a:r>
            <a:r>
              <a:rPr lang="en-US" dirty="0" err="1"/>
              <a:t>înfrumusețare</a:t>
            </a:r>
            <a:r>
              <a:rPr lang="en-US" dirty="0"/>
              <a:t> SONINHA SPA;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demonstrații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utilizarea</a:t>
            </a:r>
            <a:r>
              <a:rPr lang="en-US" dirty="0"/>
              <a:t> </a:t>
            </a:r>
            <a:r>
              <a:rPr lang="en-US" dirty="0" err="1"/>
              <a:t>noilor</a:t>
            </a:r>
            <a:r>
              <a:rPr lang="en-US" dirty="0"/>
              <a:t> </a:t>
            </a:r>
            <a:r>
              <a:rPr lang="en-US" dirty="0" err="1"/>
              <a:t>tehnologii</a:t>
            </a:r>
            <a:r>
              <a:rPr lang="en-US" dirty="0"/>
              <a:t> de diagnostic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tratament</a:t>
            </a:r>
            <a:r>
              <a:rPr lang="en-US" dirty="0"/>
              <a:t> </a:t>
            </a:r>
            <a:r>
              <a:rPr lang="en-US" dirty="0" err="1"/>
              <a:t>capilar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seminarii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demonstrații</a:t>
            </a:r>
            <a:r>
              <a:rPr lang="en-US" dirty="0"/>
              <a:t> de </a:t>
            </a:r>
            <a:r>
              <a:rPr lang="en-US" dirty="0" err="1"/>
              <a:t>specialitate</a:t>
            </a:r>
            <a:r>
              <a:rPr lang="en-US" dirty="0"/>
              <a:t> </a:t>
            </a:r>
            <a:r>
              <a:rPr lang="en-US" dirty="0" err="1"/>
              <a:t>susținute</a:t>
            </a:r>
            <a:r>
              <a:rPr lang="en-US" dirty="0"/>
              <a:t> de </a:t>
            </a:r>
            <a:r>
              <a:rPr lang="en-US" dirty="0" err="1"/>
              <a:t>elevii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profesorii</a:t>
            </a:r>
            <a:r>
              <a:rPr lang="en-US" dirty="0"/>
              <a:t> </a:t>
            </a:r>
            <a:r>
              <a:rPr lang="en-US" dirty="0" err="1"/>
              <a:t>Epralima</a:t>
            </a:r>
            <a:r>
              <a:rPr lang="en-US" dirty="0"/>
              <a:t> - </a:t>
            </a:r>
            <a:r>
              <a:rPr lang="en-US" dirty="0" err="1"/>
              <a:t>tehnici</a:t>
            </a:r>
            <a:r>
              <a:rPr lang="en-US" dirty="0"/>
              <a:t> de </a:t>
            </a:r>
            <a:r>
              <a:rPr lang="en-US" dirty="0" err="1"/>
              <a:t>ingrijire</a:t>
            </a:r>
            <a:r>
              <a:rPr lang="en-US" dirty="0"/>
              <a:t> </a:t>
            </a:r>
            <a:r>
              <a:rPr lang="en-US" dirty="0" err="1"/>
              <a:t>facială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corporală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E684D-90F1-4ACD-BE19-CD1ACFCE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397" y="41661"/>
            <a:ext cx="4397405" cy="329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FDF57-CF9B-4CD4-8FB1-1F2FB826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027" y="3538258"/>
            <a:ext cx="4370775" cy="3278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48400-F331-428D-8186-68BE23A5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065" y="1963675"/>
            <a:ext cx="2473541" cy="32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8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15C1-D807-4799-A747-6AC2AC37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Ziua 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1AC7B-FC62-4E5E-8206-B8B6FBD06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53" y="1500326"/>
            <a:ext cx="5370911" cy="5104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Evaluare</a:t>
            </a:r>
            <a:r>
              <a:rPr lang="en-US" dirty="0"/>
              <a:t>, feed-back </a:t>
            </a:r>
            <a:r>
              <a:rPr lang="en-US" dirty="0" err="1"/>
              <a:t>și</a:t>
            </a:r>
            <a:r>
              <a:rPr lang="en-US" dirty="0"/>
              <a:t> soul and </a:t>
            </a:r>
            <a:r>
              <a:rPr lang="en-US" dirty="0" err="1"/>
              <a:t>mindfullness</a:t>
            </a:r>
            <a:r>
              <a:rPr lang="en-US" dirty="0"/>
              <a:t>. O </a:t>
            </a:r>
            <a:r>
              <a:rPr lang="en-US" dirty="0" err="1"/>
              <a:t>experiență</a:t>
            </a:r>
            <a:r>
              <a:rPr lang="en-US" dirty="0"/>
              <a:t> </a:t>
            </a:r>
            <a:r>
              <a:rPr lang="en-US" dirty="0" err="1"/>
              <a:t>unică</a:t>
            </a:r>
            <a:r>
              <a:rPr lang="en-US" dirty="0"/>
              <a:t>, o </a:t>
            </a:r>
            <a:r>
              <a:rPr lang="en-US" dirty="0" err="1"/>
              <a:t>echipă</a:t>
            </a:r>
            <a:r>
              <a:rPr lang="en-US" dirty="0"/>
              <a:t> </a:t>
            </a:r>
            <a:r>
              <a:rPr lang="en-US" dirty="0" err="1"/>
              <a:t>extraordinară</a:t>
            </a:r>
            <a:r>
              <a:rPr lang="en-US" dirty="0"/>
              <a:t>, </a:t>
            </a:r>
            <a:r>
              <a:rPr lang="en-US" dirty="0" err="1"/>
              <a:t>obiective</a:t>
            </a:r>
            <a:r>
              <a:rPr lang="en-US" dirty="0"/>
              <a:t> </a:t>
            </a:r>
            <a:r>
              <a:rPr lang="en-US" dirty="0" err="1"/>
              <a:t>atinse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#ProiectulSEE2021EYPCVET0022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,,</a:t>
            </a:r>
            <a:r>
              <a:rPr lang="en-US" dirty="0" err="1"/>
              <a:t>Parteneriate</a:t>
            </a:r>
            <a:r>
              <a:rPr lang="en-US" dirty="0"/>
              <a:t> Active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Carieră</a:t>
            </a:r>
            <a:r>
              <a:rPr lang="en-US" dirty="0"/>
              <a:t> de </a:t>
            </a:r>
            <a:r>
              <a:rPr lang="en-US" dirty="0" err="1"/>
              <a:t>Succes</a:t>
            </a:r>
            <a:r>
              <a:rPr lang="en-US" dirty="0"/>
              <a:t>"</a:t>
            </a:r>
          </a:p>
          <a:p>
            <a:pPr marL="0" indent="0">
              <a:buNone/>
            </a:pPr>
            <a:r>
              <a:rPr lang="en-US" dirty="0" err="1"/>
              <a:t>Perioada</a:t>
            </a:r>
            <a:r>
              <a:rPr lang="en-US" dirty="0"/>
              <a:t> 12-17 </a:t>
            </a:r>
            <a:r>
              <a:rPr lang="en-US" dirty="0" err="1"/>
              <a:t>decembrie</a:t>
            </a:r>
            <a:r>
              <a:rPr lang="en-US" dirty="0"/>
              <a:t> 2022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#PARTENERI</a:t>
            </a:r>
            <a:r>
              <a:rPr lang="en-US" dirty="0"/>
              <a:t> : COLEGIUL,,N. V. KARPEN " </a:t>
            </a:r>
            <a:r>
              <a:rPr lang="en-US" dirty="0" err="1"/>
              <a:t>Bacău</a:t>
            </a:r>
            <a:r>
              <a:rPr lang="en-US" dirty="0"/>
              <a:t> (</a:t>
            </a:r>
            <a:r>
              <a:rPr lang="en-US" dirty="0" err="1"/>
              <a:t>catedra</a:t>
            </a:r>
            <a:r>
              <a:rPr lang="en-US" dirty="0"/>
              <a:t> de </a:t>
            </a:r>
            <a:r>
              <a:rPr lang="en-US" dirty="0" err="1"/>
              <a:t>estetica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igiena</a:t>
            </a:r>
            <a:r>
              <a:rPr lang="en-US" dirty="0"/>
              <a:t> </a:t>
            </a:r>
            <a:r>
              <a:rPr lang="en-US" dirty="0" err="1"/>
              <a:t>corpului</a:t>
            </a:r>
            <a:r>
              <a:rPr lang="en-US" dirty="0"/>
              <a:t> </a:t>
            </a:r>
            <a:r>
              <a:rPr lang="en-US" dirty="0" err="1"/>
              <a:t>omenesc</a:t>
            </a:r>
            <a:r>
              <a:rPr lang="en-US" dirty="0"/>
              <a:t>)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agentul</a:t>
            </a:r>
            <a:r>
              <a:rPr lang="en-US" dirty="0"/>
              <a:t> economic S.C. FAERYN KONCEPT S.R.L.-D (Salon Loredana </a:t>
            </a:r>
            <a:r>
              <a:rPr lang="en-US" dirty="0" err="1"/>
              <a:t>Tigler</a:t>
            </a:r>
            <a:r>
              <a:rPr lang="en-US" dirty="0"/>
              <a:t> </a:t>
            </a:r>
            <a:r>
              <a:rPr lang="en-US" dirty="0" err="1"/>
              <a:t>Koncept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dirty="0" err="1"/>
              <a:t>Instituția</a:t>
            </a:r>
            <a:r>
              <a:rPr lang="en-US" dirty="0"/>
              <a:t> de </a:t>
            </a:r>
            <a:r>
              <a:rPr lang="en-US" dirty="0" err="1"/>
              <a:t>primire</a:t>
            </a:r>
            <a:r>
              <a:rPr lang="en-US" dirty="0"/>
              <a:t> - EPRALIMA ESCOLA PROFISSIONAL DO ALTO LIMA C.I.P.R.L </a:t>
            </a:r>
          </a:p>
          <a:p>
            <a:pPr marL="0" indent="0">
              <a:buNone/>
            </a:pP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orașul</a:t>
            </a:r>
            <a:r>
              <a:rPr lang="en-US" dirty="0"/>
              <a:t> Arcos de </a:t>
            </a:r>
            <a:r>
              <a:rPr lang="en-US" dirty="0" err="1"/>
              <a:t>Valdevez</a:t>
            </a:r>
            <a:r>
              <a:rPr lang="en-US" dirty="0"/>
              <a:t>, </a:t>
            </a:r>
            <a:r>
              <a:rPr lang="en-US" dirty="0" err="1"/>
              <a:t>Portugalia</a:t>
            </a:r>
            <a:r>
              <a:rPr lang="en-US" dirty="0"/>
              <a:t>.</a:t>
            </a:r>
            <a:endParaRPr lang="ro-RO" dirty="0"/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r>
              <a:rPr lang="en-US" dirty="0" err="1"/>
              <a:t>Mulțumim</a:t>
            </a:r>
            <a:r>
              <a:rPr lang="en-US" dirty="0"/>
              <a:t>, </a:t>
            </a:r>
            <a:r>
              <a:rPr lang="en-US" dirty="0" err="1"/>
              <a:t>Portugalia</a:t>
            </a:r>
            <a:r>
              <a:rPr lang="en-US" dirty="0"/>
              <a:t>, ne </a:t>
            </a:r>
            <a:r>
              <a:rPr lang="en-US" dirty="0" err="1"/>
              <a:t>înclinăm</a:t>
            </a:r>
            <a:r>
              <a:rPr lang="en-US" dirty="0"/>
              <a:t>, </a:t>
            </a:r>
            <a:r>
              <a:rPr lang="en-US" dirty="0" err="1">
                <a:hlinkClick r:id="rId4"/>
              </a:rPr>
              <a:t>Epralima</a:t>
            </a:r>
            <a:r>
              <a:rPr lang="en-US" dirty="0">
                <a:hlinkClick r:id="rId4"/>
              </a:rPr>
              <a:t> Escola</a:t>
            </a:r>
            <a:r>
              <a:rPr lang="en-US" dirty="0"/>
              <a:t> 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66139-62EA-44EE-9FC0-0C9681867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464" y="72362"/>
            <a:ext cx="3947802" cy="2970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1F34D-C903-4CDE-9244-524AE338F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464" y="3335846"/>
            <a:ext cx="3947802" cy="296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6E35B-3A53-494E-AD6A-9E281DEEB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259" y="1557722"/>
            <a:ext cx="2288127" cy="30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03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</TotalTime>
  <Words>743</Words>
  <Application>Microsoft Office PowerPoint</Application>
  <PresentationFormat>Ecran lat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Facet</vt:lpstr>
      <vt:lpstr>Prezentare PowerPoint</vt:lpstr>
      <vt:lpstr>OBIECTIVE</vt:lpstr>
      <vt:lpstr>ZIUA 1 </vt:lpstr>
      <vt:lpstr>ZIUA 2 </vt:lpstr>
      <vt:lpstr>ZIUA 3 </vt:lpstr>
      <vt:lpstr>ZIUA 4 </vt:lpstr>
      <vt:lpstr>ZIUA 5 </vt:lpstr>
      <vt:lpstr>Ziua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NVK</dc:creator>
  <cp:lastModifiedBy>usernvk</cp:lastModifiedBy>
  <cp:revision>5</cp:revision>
  <dcterms:created xsi:type="dcterms:W3CDTF">2023-01-30T07:23:05Z</dcterms:created>
  <dcterms:modified xsi:type="dcterms:W3CDTF">2023-01-30T11:29:24Z</dcterms:modified>
</cp:coreProperties>
</file>